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3004800" cy="7315200"/>
  <p:notesSz cx="6858000" cy="9144000"/>
  <p:embeddedFontLst>
    <p:embeddedFont>
      <p:font typeface="Arsenica" charset="1" panose="00000500000000000000"/>
      <p:regular r:id="rId7"/>
    </p:embeddedFont>
    <p:embeddedFont>
      <p:font typeface="Arsenica Bold" charset="1" panose="0000080000000000000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https://www.facebook.com/fuertesx11?mibextid=ZbWKwL" TargetMode="External" Type="http://schemas.openxmlformats.org/officeDocument/2006/relationships/hyperlink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https://www.instagram.com/fuertesx11/profilecard/?igsh=NXkwOW9kZGRtcmZk" TargetMode="External" Type="http://schemas.openxmlformats.org/officeDocument/2006/relationships/hyperlink"/><Relationship Id="rId15" Target="../media/image9.png" Type="http://schemas.openxmlformats.org/officeDocument/2006/relationships/image"/><Relationship Id="rId16" Target="https://www.roblox.com/users/205200304/profile?friendshipSourceType=PlayerSearch" TargetMode="External" Type="http://schemas.openxmlformats.org/officeDocument/2006/relationships/hyperlink"/><Relationship Id="rId17" Target="../media/image10.svg" Type="http://schemas.openxmlformats.org/officeDocument/2006/relationships/image"/><Relationship Id="rId18" Target="../media/aAGamR9imE4.m4a" Type="http://schemas.microsoft.com/office/2007/relationships/media"/><Relationship Id="rId19" Target="../media/aAGamR9imE4.m4a" Type="http://schemas.openxmlformats.org/officeDocument/2006/relationships/audio"/><Relationship Id="rId2" Target="../media/image1.jpeg" Type="http://schemas.openxmlformats.org/officeDocument/2006/relationships/image"/><Relationship Id="rId3" Target="../media/VAGalckr4TI.mp4" Type="http://schemas.openxmlformats.org/officeDocument/2006/relationships/video"/><Relationship Id="rId4" Target="../media/VAGalckr4TI.mp4" Type="http://schemas.microsoft.com/office/2007/relationships/media"/><Relationship Id="rId5" Target="../media/image2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https://www.tiktok.com/@kiroxz11?_t=8sax9LnIdWB&amp;_r=1" TargetMode="External" Type="http://schemas.openxmlformats.org/officeDocument/2006/relationships/hyperlink"/><Relationship Id="rId9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506.0100"/>
                </p14:media>
              </p:ext>
            </p:extLst>
          </p:nvPr>
        </p:nvPicPr>
        <p:blipFill>
          <a:blip r:embed="rId2"/>
          <a:srcRect l="0" t="31024" r="73" b="31024"/>
          <a:stretch>
            <a:fillRect/>
          </a:stretch>
        </p:blipFill>
        <p:spPr>
          <a:xfrm flipH="false" flipV="false">
            <a:off x="0" y="0"/>
            <a:ext cx="13004800" cy="73152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251814">
            <a:off x="4605111" y="1972706"/>
            <a:ext cx="3800929" cy="2534469"/>
          </a:xfrm>
          <a:custGeom>
            <a:avLst/>
            <a:gdLst/>
            <a:ahLst/>
            <a:cxnLst/>
            <a:rect r="r" b="b" t="t" l="l"/>
            <a:pathLst>
              <a:path h="2534469" w="3800929">
                <a:moveTo>
                  <a:pt x="0" y="0"/>
                </a:moveTo>
                <a:lnTo>
                  <a:pt x="3800928" y="0"/>
                </a:lnTo>
                <a:lnTo>
                  <a:pt x="3800928" y="2534469"/>
                </a:lnTo>
                <a:lnTo>
                  <a:pt x="0" y="2534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568" r="0" b="-24568"/>
            </a:stretch>
          </a:blipFill>
        </p:spPr>
      </p:sp>
      <p:sp>
        <p:nvSpPr>
          <p:cNvPr name="Freeform 4" id="4">
            <a:hlinkClick r:id="rId8" tooltip="https://www.tiktok.com/@kiroxz11?_t=8sax9LnIdWB&amp;_r=1"/>
          </p:cNvPr>
          <p:cNvSpPr/>
          <p:nvPr/>
        </p:nvSpPr>
        <p:spPr>
          <a:xfrm flipH="false" flipV="false" rot="0">
            <a:off x="6057834" y="5877189"/>
            <a:ext cx="339158" cy="339158"/>
          </a:xfrm>
          <a:custGeom>
            <a:avLst/>
            <a:gdLst/>
            <a:ahLst/>
            <a:cxnLst/>
            <a:rect r="r" b="b" t="t" l="l"/>
            <a:pathLst>
              <a:path h="339158" w="339158">
                <a:moveTo>
                  <a:pt x="0" y="0"/>
                </a:moveTo>
                <a:lnTo>
                  <a:pt x="339158" y="0"/>
                </a:lnTo>
                <a:lnTo>
                  <a:pt x="339158" y="339158"/>
                </a:lnTo>
                <a:lnTo>
                  <a:pt x="0" y="33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11" tooltip="https://www.facebook.com/fuertesx11?mibextid=ZbWKwL"/>
          </p:cNvPr>
          <p:cNvSpPr/>
          <p:nvPr/>
        </p:nvSpPr>
        <p:spPr>
          <a:xfrm flipH="false" flipV="false" rot="0">
            <a:off x="5471168" y="5742204"/>
            <a:ext cx="586667" cy="589004"/>
          </a:xfrm>
          <a:custGeom>
            <a:avLst/>
            <a:gdLst/>
            <a:ahLst/>
            <a:cxnLst/>
            <a:rect r="r" b="b" t="t" l="l"/>
            <a:pathLst>
              <a:path h="589004" w="586667">
                <a:moveTo>
                  <a:pt x="0" y="0"/>
                </a:moveTo>
                <a:lnTo>
                  <a:pt x="586666" y="0"/>
                </a:lnTo>
                <a:lnTo>
                  <a:pt x="586666" y="589004"/>
                </a:lnTo>
                <a:lnTo>
                  <a:pt x="0" y="5890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hlinkClick r:id="rId14" tooltip="https://www.instagram.com/fuertesx11/profilecard/?igsh=NXkwOW9kZGRtcmZk"/>
          </p:cNvPr>
          <p:cNvSpPr/>
          <p:nvPr/>
        </p:nvSpPr>
        <p:spPr>
          <a:xfrm flipH="false" flipV="false" rot="0">
            <a:off x="6994839" y="5877189"/>
            <a:ext cx="356070" cy="356070"/>
          </a:xfrm>
          <a:custGeom>
            <a:avLst/>
            <a:gdLst/>
            <a:ahLst/>
            <a:cxnLst/>
            <a:rect r="r" b="b" t="t" l="l"/>
            <a:pathLst>
              <a:path h="356070" w="356070">
                <a:moveTo>
                  <a:pt x="0" y="0"/>
                </a:moveTo>
                <a:lnTo>
                  <a:pt x="356070" y="0"/>
                </a:lnTo>
                <a:lnTo>
                  <a:pt x="356070" y="356070"/>
                </a:lnTo>
                <a:lnTo>
                  <a:pt x="0" y="3560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16" tooltip="https://www.roblox.com/users/205200304/profile?friendshipSourceType=PlayerSearch"/>
          </p:cNvPr>
          <p:cNvSpPr/>
          <p:nvPr/>
        </p:nvSpPr>
        <p:spPr>
          <a:xfrm flipH="false" flipV="false" rot="0">
            <a:off x="6517881" y="5877189"/>
            <a:ext cx="356070" cy="356070"/>
          </a:xfrm>
          <a:custGeom>
            <a:avLst/>
            <a:gdLst/>
            <a:ahLst/>
            <a:cxnLst/>
            <a:rect r="r" b="b" t="t" l="l"/>
            <a:pathLst>
              <a:path h="356070" w="356070">
                <a:moveTo>
                  <a:pt x="0" y="0"/>
                </a:moveTo>
                <a:lnTo>
                  <a:pt x="356070" y="0"/>
                </a:lnTo>
                <a:lnTo>
                  <a:pt x="356070" y="356070"/>
                </a:lnTo>
                <a:lnTo>
                  <a:pt x="0" y="35607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48909" y="6251675"/>
            <a:ext cx="4713331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Arsenica"/>
                <a:ea typeface="Arsenica"/>
                <a:cs typeface="Arsenica"/>
                <a:sym typeface="Arsenica"/>
              </a:rPr>
              <a:t>Ralf Bornidor Fuertes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3375" y="4418239"/>
            <a:ext cx="3724400" cy="116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b="true" sz="5799">
                <a:solidFill>
                  <a:srgbClr val="FFFFFF"/>
                </a:solidFill>
                <a:latin typeface="Arsenica Bold"/>
                <a:ea typeface="Arsenica Bold"/>
                <a:cs typeface="Arsenica Bold"/>
                <a:sym typeface="Arsenica Bold"/>
              </a:rPr>
              <a:t>KIRO</a:t>
            </a: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>
                  <p14:trim st="1071.9840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140450" y="3295650"/>
            <a:ext cx="723900" cy="72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cmd cmd="playFrom(0.0)">
              <p:cBhvr>
                <p:cTn/>
                <p:tgtEl>
                  <p:spTgt spid="10"/>
                </p:tgtEl>
              </p:cBhvr>
            </p:cmd>
            <p:audio>
              <p:cMediaNode vol="400000" showWhenStopped="false">
                <p:cTn/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DAGaloVxeHo</dc:identifier>
  <dcterms:modified xsi:type="dcterms:W3CDTF">2011-08-01T06:04:30Z</dcterms:modified>
  <cp:revision>1</cp:revision>
  <dc:title>kiro</dc:title>
</cp:coreProperties>
</file>